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24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200"/>
    <a:srgbClr val="F75F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2142" y="96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66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220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311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814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568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774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557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402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79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598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730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864930-12BC-4448-A6F2-F28870393614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493627-622E-4F73-ACD5-3D1260D2D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242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235E45CE-C24C-4F7F-906A-C7774C6256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06" y="0"/>
            <a:ext cx="7772400" cy="100583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888F8A3-199B-4C5E-96A2-3FAFF5E0BEBA}"/>
              </a:ext>
            </a:extLst>
          </p:cNvPr>
          <p:cNvSpPr txBox="1"/>
          <p:nvPr/>
        </p:nvSpPr>
        <p:spPr>
          <a:xfrm>
            <a:off x="228600" y="660400"/>
            <a:ext cx="7315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n w="38100">
                  <a:solidFill>
                    <a:srgbClr val="FFF200"/>
                  </a:solidFill>
                </a:ln>
                <a:latin typeface="Bebas Neue" panose="020B0606020202050201" pitchFamily="34" charset="0"/>
              </a:rPr>
              <a:t>HALLOWEEN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2FAAD5-7518-4AE9-8040-988B293FE476}"/>
              </a:ext>
            </a:extLst>
          </p:cNvPr>
          <p:cNvSpPr/>
          <p:nvPr/>
        </p:nvSpPr>
        <p:spPr>
          <a:xfrm>
            <a:off x="228600" y="1656834"/>
            <a:ext cx="7315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600" dirty="0">
                <a:ln w="38100">
                  <a:solidFill>
                    <a:srgbClr val="FFF200"/>
                  </a:solidFill>
                </a:ln>
                <a:latin typeface="Bebas Neue" panose="020B0606020202050201" pitchFamily="34" charset="0"/>
              </a:rPr>
              <a:t>MONSTERS</a:t>
            </a:r>
            <a:endParaRPr lang="en-US" sz="9600" dirty="0">
              <a:ln w="38100">
                <a:solidFill>
                  <a:srgbClr val="FFF200"/>
                </a:solidFill>
              </a:ln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3F5C145-7326-4621-AB95-3E56B153C874}"/>
              </a:ext>
            </a:extLst>
          </p:cNvPr>
          <p:cNvSpPr/>
          <p:nvPr/>
        </p:nvSpPr>
        <p:spPr>
          <a:xfrm>
            <a:off x="228600" y="2890460"/>
            <a:ext cx="7315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>
                <a:ln w="12700">
                  <a:solidFill>
                    <a:srgbClr val="FFF200"/>
                  </a:solidFill>
                </a:ln>
                <a:latin typeface="Catalina Avalon Slab" pitchFamily="2" charset="0"/>
              </a:rPr>
              <a:t>ACTIVITY BOOK FOR KIDS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89B7B2D-D6FE-4F74-8A31-2F614E54B8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1792" y="3509095"/>
            <a:ext cx="3701291" cy="572222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AF58DC9-CFE7-4899-A950-DDE8C5B53B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94638" y="3469653"/>
            <a:ext cx="3386693" cy="553104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B95DBE4-712B-4502-A3E9-7B34300A60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93994" y="6826559"/>
            <a:ext cx="1778000" cy="230078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D0CBFB2-37F0-4349-9AD4-4028420D0A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135849">
            <a:off x="4798985" y="7042387"/>
            <a:ext cx="1778000" cy="232447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6D3165D-400D-446B-BE5D-F030FCD0EE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502579">
            <a:off x="1269074" y="7075709"/>
            <a:ext cx="1734642" cy="225782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4CBE50E-F7E8-4BEB-83F1-3BF15014831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7256" y="7876402"/>
            <a:ext cx="2147941" cy="162079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0B2E895-70AE-4FEA-BE8C-586FAD8D5253}"/>
              </a:ext>
            </a:extLst>
          </p:cNvPr>
          <p:cNvSpPr txBox="1"/>
          <p:nvPr/>
        </p:nvSpPr>
        <p:spPr>
          <a:xfrm>
            <a:off x="723900" y="8585200"/>
            <a:ext cx="7473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n>
                  <a:solidFill>
                    <a:schemeClr val="bg1"/>
                  </a:solidFill>
                </a:ln>
                <a:latin typeface="Bebas Neue" panose="020B0606020202050201" pitchFamily="34" charset="0"/>
              </a:rPr>
              <a:t>Ages 4-6</a:t>
            </a:r>
          </a:p>
        </p:txBody>
      </p:sp>
    </p:spTree>
    <p:extLst>
      <p:ext uri="{BB962C8B-B14F-4D97-AF65-F5344CB8AC3E}">
        <p14:creationId xmlns:p14="http://schemas.microsoft.com/office/powerpoint/2010/main" val="19951944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8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Bebas Neue</vt:lpstr>
      <vt:lpstr>Calibri</vt:lpstr>
      <vt:lpstr>Calibri Light</vt:lpstr>
      <vt:lpstr>Catalina Avalon Slab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Gabby Conde</dc:creator>
  <cp:lastModifiedBy>Gabby Conde</cp:lastModifiedBy>
  <cp:revision>4</cp:revision>
  <dcterms:created xsi:type="dcterms:W3CDTF">2019-09-24T12:34:33Z</dcterms:created>
  <dcterms:modified xsi:type="dcterms:W3CDTF">2019-09-24T13:07:27Z</dcterms:modified>
</cp:coreProperties>
</file>